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0" r:id="rId27"/>
    <p:sldId id="283" r:id="rId28"/>
    <p:sldId id="285" r:id="rId29"/>
    <p:sldId id="286" r:id="rId30"/>
    <p:sldId id="287" r:id="rId31"/>
    <p:sldId id="284" r:id="rId32"/>
    <p:sldId id="288" r:id="rId33"/>
    <p:sldId id="292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22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74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9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7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1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9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4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7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6095F-20DA-4B72-BC2C-A062FDB6EC47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C1416-208B-4E10-8F8A-EC66C07D6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6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881187"/>
            <a:ext cx="87249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3" y="148004"/>
            <a:ext cx="11553825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8" y="3429219"/>
            <a:ext cx="10600592" cy="32479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46" y="3321356"/>
            <a:ext cx="2693378" cy="8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01"/>
            <a:ext cx="12192000" cy="57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2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386"/>
            <a:ext cx="12192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716"/>
            <a:ext cx="12192000" cy="53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48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2" y="3975558"/>
            <a:ext cx="10104560" cy="28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3437"/>
            <a:ext cx="9448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785" y="5797412"/>
            <a:ext cx="7145215" cy="659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0" y="5165113"/>
            <a:ext cx="5238750" cy="695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07" y="808892"/>
            <a:ext cx="5166839" cy="43137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485" y="988210"/>
            <a:ext cx="5604729" cy="47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7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838"/>
            <a:ext cx="5231423" cy="1269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225531" cy="55743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25" y="597875"/>
            <a:ext cx="5732467" cy="4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7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1604" y="291584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C1F21"/>
                </a:solidFill>
                <a:latin typeface="PingFang SC"/>
              </a:rPr>
              <a:t>流控服务和</a:t>
            </a:r>
            <a:r>
              <a:rPr lang="en-US" altLang="zh-CN" b="1" dirty="0">
                <a:solidFill>
                  <a:srgbClr val="1C1F21"/>
                </a:solidFill>
                <a:latin typeface="PingFang SC"/>
              </a:rPr>
              <a:t>ACK</a:t>
            </a:r>
            <a:r>
              <a:rPr lang="zh-CN" altLang="en-US" b="1" dirty="0">
                <a:solidFill>
                  <a:srgbClr val="1C1F21"/>
                </a:solidFill>
                <a:latin typeface="PingFang SC"/>
              </a:rPr>
              <a:t>重回队列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553"/>
            <a:ext cx="12192000" cy="590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47625"/>
            <a:ext cx="121729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7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34"/>
            <a:ext cx="12192000" cy="49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3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90"/>
            <a:ext cx="12192000" cy="61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1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38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3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52412"/>
            <a:ext cx="12125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30"/>
            <a:ext cx="12192000" cy="57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043887"/>
            <a:ext cx="3962400" cy="28141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4469802"/>
            <a:ext cx="6872287" cy="2388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161924"/>
            <a:ext cx="4543561" cy="38671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809" y="0"/>
            <a:ext cx="516956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3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90487"/>
            <a:ext cx="119919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6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412"/>
            <a:ext cx="115824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5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3350"/>
            <a:ext cx="103060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7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544"/>
            <a:ext cx="12192000" cy="605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84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57162"/>
            <a:ext cx="116109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4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538162"/>
            <a:ext cx="121539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8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5" y="4311947"/>
            <a:ext cx="5241873" cy="2546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9" y="458076"/>
            <a:ext cx="4708926" cy="4509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4446"/>
            <a:ext cx="462745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55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96" y="0"/>
            <a:ext cx="11030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1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3501" cy="38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7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8" y="0"/>
            <a:ext cx="11722083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6623" y="2523392"/>
            <a:ext cx="113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业务和日志保证原子性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81202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76287"/>
            <a:ext cx="104013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6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20491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14</Words>
  <Application>Microsoft Office PowerPoint</Application>
  <PresentationFormat>宽屏</PresentationFormat>
  <Paragraphs>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74</cp:revision>
  <dcterms:created xsi:type="dcterms:W3CDTF">2023-02-12T12:42:28Z</dcterms:created>
  <dcterms:modified xsi:type="dcterms:W3CDTF">2023-02-12T14:52:17Z</dcterms:modified>
</cp:coreProperties>
</file>